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8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75CB-DFF9-9C42-9668-62186744CD34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C14B7-2A3E-8645-96B0-4E46387D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75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75CB-DFF9-9C42-9668-62186744CD34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C14B7-2A3E-8645-96B0-4E46387D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0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75CB-DFF9-9C42-9668-62186744CD34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C14B7-2A3E-8645-96B0-4E46387D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5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75CB-DFF9-9C42-9668-62186744CD34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C14B7-2A3E-8645-96B0-4E46387D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78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75CB-DFF9-9C42-9668-62186744CD34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C14B7-2A3E-8645-96B0-4E46387D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7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75CB-DFF9-9C42-9668-62186744CD34}" type="datetimeFigureOut">
              <a:rPr lang="en-US" smtClean="0"/>
              <a:t>3/13/14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C14B7-2A3E-8645-96B0-4E46387D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9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75CB-DFF9-9C42-9668-62186744CD34}" type="datetimeFigureOut">
              <a:rPr lang="en-US" smtClean="0"/>
              <a:t>3/13/14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C14B7-2A3E-8645-96B0-4E46387D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42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75CB-DFF9-9C42-9668-62186744CD34}" type="datetimeFigureOut">
              <a:rPr lang="en-US" smtClean="0"/>
              <a:t>3/13/14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C14B7-2A3E-8645-96B0-4E46387D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65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75CB-DFF9-9C42-9668-62186744CD34}" type="datetimeFigureOut">
              <a:rPr lang="en-US" smtClean="0"/>
              <a:t>3/13/14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C14B7-2A3E-8645-96B0-4E46387D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67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75CB-DFF9-9C42-9668-62186744CD34}" type="datetimeFigureOut">
              <a:rPr lang="en-US" smtClean="0"/>
              <a:t>3/13/14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C14B7-2A3E-8645-96B0-4E46387D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3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75CB-DFF9-9C42-9668-62186744CD34}" type="datetimeFigureOut">
              <a:rPr lang="en-US" smtClean="0"/>
              <a:t>3/13/14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C14B7-2A3E-8645-96B0-4E46387D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5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275CB-DFF9-9C42-9668-62186744CD34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C14B7-2A3E-8645-96B0-4E46387D6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4359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0" t="2876" r="60159" b="24555"/>
          <a:stretch/>
        </p:blipFill>
        <p:spPr bwMode="auto">
          <a:xfrm>
            <a:off x="578556" y="1162062"/>
            <a:ext cx="2582332" cy="46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4734278" y="1430636"/>
            <a:ext cx="1425222" cy="80433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Woofer Deformable Mirror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734278" y="3008258"/>
            <a:ext cx="1425222" cy="804333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Tweeter </a:t>
            </a:r>
            <a:r>
              <a:rPr lang="en-US" dirty="0" smtClean="0">
                <a:solidFill>
                  <a:schemeClr val="tx1"/>
                </a:solidFill>
              </a:rPr>
              <a:t>Deformable Mirror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179734" y="4247214"/>
            <a:ext cx="1425222" cy="804333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Wavefront</a:t>
            </a:r>
            <a:r>
              <a:rPr lang="en-US" dirty="0" smtClean="0">
                <a:solidFill>
                  <a:srgbClr val="000000"/>
                </a:solidFill>
              </a:rPr>
              <a:t> Sensor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179734" y="2240614"/>
            <a:ext cx="1425222" cy="804333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Real-time control computer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34278" y="5819192"/>
            <a:ext cx="1425222" cy="804333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Science Camera</a:t>
            </a:r>
            <a:endParaRPr lang="en-US" dirty="0"/>
          </a:p>
        </p:txBody>
      </p:sp>
      <p:cxnSp>
        <p:nvCxnSpPr>
          <p:cNvPr id="13" name="Elbow Connector 12"/>
          <p:cNvCxnSpPr>
            <a:stCxn id="10" idx="1"/>
            <a:endCxn id="7" idx="3"/>
          </p:cNvCxnSpPr>
          <p:nvPr/>
        </p:nvCxnSpPr>
        <p:spPr>
          <a:xfrm rot="10800000">
            <a:off x="6159500" y="1832803"/>
            <a:ext cx="1020234" cy="809978"/>
          </a:xfrm>
          <a:prstGeom prst="bentConnector3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10" idx="1"/>
            <a:endCxn id="8" idx="3"/>
          </p:cNvCxnSpPr>
          <p:nvPr/>
        </p:nvCxnSpPr>
        <p:spPr>
          <a:xfrm rot="10800000" flipV="1">
            <a:off x="6159500" y="2642781"/>
            <a:ext cx="1020234" cy="767644"/>
          </a:xfrm>
          <a:prstGeom prst="bentConnector3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4" idx="2"/>
            <a:endCxn id="7" idx="0"/>
          </p:cNvCxnSpPr>
          <p:nvPr/>
        </p:nvCxnSpPr>
        <p:spPr>
          <a:xfrm rot="5400000" flipH="1" flipV="1">
            <a:off x="1464027" y="1836330"/>
            <a:ext cx="4388556" cy="3577167"/>
          </a:xfrm>
          <a:prstGeom prst="bentConnector5">
            <a:avLst>
              <a:gd name="adj1" fmla="val -5209"/>
              <a:gd name="adj2" fmla="val 58087"/>
              <a:gd name="adj3" fmla="val 105209"/>
            </a:avLst>
          </a:prstGeom>
          <a:ln>
            <a:solidFill>
              <a:schemeClr val="tx2">
                <a:lumMod val="20000"/>
                <a:lumOff val="80000"/>
              </a:schemeClr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2"/>
            <a:endCxn id="8" idx="0"/>
          </p:cNvCxnSpPr>
          <p:nvPr/>
        </p:nvCxnSpPr>
        <p:spPr>
          <a:xfrm>
            <a:off x="5446889" y="2234969"/>
            <a:ext cx="0" cy="773289"/>
          </a:xfrm>
          <a:prstGeom prst="straightConnector1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8" idx="2"/>
            <a:endCxn id="11" idx="0"/>
          </p:cNvCxnSpPr>
          <p:nvPr/>
        </p:nvCxnSpPr>
        <p:spPr>
          <a:xfrm rot="5400000">
            <a:off x="4443589" y="4815891"/>
            <a:ext cx="2006601" cy="12700"/>
          </a:xfrm>
          <a:prstGeom prst="bentConnector3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8" idx="2"/>
            <a:endCxn id="9" idx="1"/>
          </p:cNvCxnSpPr>
          <p:nvPr/>
        </p:nvCxnSpPr>
        <p:spPr>
          <a:xfrm rot="16200000" flipH="1">
            <a:off x="5894916" y="3364563"/>
            <a:ext cx="836790" cy="1732845"/>
          </a:xfrm>
          <a:prstGeom prst="bentConnector2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9" idx="0"/>
            <a:endCxn id="10" idx="2"/>
          </p:cNvCxnSpPr>
          <p:nvPr/>
        </p:nvCxnSpPr>
        <p:spPr>
          <a:xfrm rot="5400000" flipH="1" flipV="1">
            <a:off x="7291212" y="3646081"/>
            <a:ext cx="1202267" cy="12700"/>
          </a:xfrm>
          <a:prstGeom prst="bentConnector3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094111" y="4365747"/>
            <a:ext cx="677333" cy="536222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529667" y="5353525"/>
            <a:ext cx="87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IR Light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71444" y="4044162"/>
            <a:ext cx="1481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Visible Star or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Laser Light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20444" y="792730"/>
            <a:ext cx="247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Light from the telescope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08113" y="12891"/>
            <a:ext cx="3369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How </a:t>
            </a:r>
            <a:r>
              <a:rPr lang="en-US" sz="2800" dirty="0" err="1" smtClean="0">
                <a:solidFill>
                  <a:schemeClr val="bg1"/>
                </a:solidFill>
              </a:rPr>
              <a:t>ShaneAO</a:t>
            </a:r>
            <a:r>
              <a:rPr lang="en-US" sz="2800" dirty="0" smtClean="0">
                <a:solidFill>
                  <a:schemeClr val="bg1"/>
                </a:solidFill>
              </a:rPr>
              <a:t> Works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11667" y="663222"/>
            <a:ext cx="8720666" cy="6096000"/>
          </a:xfrm>
          <a:prstGeom prst="roundRect">
            <a:avLst>
              <a:gd name="adj" fmla="val 5787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44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29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UC Observatory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Donald Gavel</dc:creator>
  <cp:lastModifiedBy>Donald Gavel</cp:lastModifiedBy>
  <cp:revision>20</cp:revision>
  <dcterms:created xsi:type="dcterms:W3CDTF">2014-03-13T07:25:04Z</dcterms:created>
  <dcterms:modified xsi:type="dcterms:W3CDTF">2014-03-13T07:52:54Z</dcterms:modified>
</cp:coreProperties>
</file>